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viewProps" Target="view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7DEF-E84C-47C6-BE55-612AA5772A6A}" type="datetimeFigureOut">
              <a:rPr lang="en-US" smtClean="0"/>
              <a:t>12/16/2016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FBD3-A0B5-4038-BB91-A5061A1F8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857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7DEF-E84C-47C6-BE55-612AA5772A6A}" type="datetimeFigureOut">
              <a:rPr lang="en-US" smtClean="0"/>
              <a:t>12/16/2016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FBD3-A0B5-4038-BB91-A5061A1F8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314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7DEF-E84C-47C6-BE55-612AA5772A6A}" type="datetimeFigureOut">
              <a:rPr lang="en-US" smtClean="0"/>
              <a:t>12/16/2016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FBD3-A0B5-4038-BB91-A5061A1F8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639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7DEF-E84C-47C6-BE55-612AA5772A6A}" type="datetimeFigureOut">
              <a:rPr lang="en-US" smtClean="0"/>
              <a:t>12/16/2016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FBD3-A0B5-4038-BB91-A5061A1F8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527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7DEF-E84C-47C6-BE55-612AA5772A6A}" type="datetimeFigureOut">
              <a:rPr lang="en-US" smtClean="0"/>
              <a:t>12/16/2016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FBD3-A0B5-4038-BB91-A5061A1F8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218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7DEF-E84C-47C6-BE55-612AA5772A6A}" type="datetimeFigureOut">
              <a:rPr lang="en-US" smtClean="0"/>
              <a:t>12/16/2016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FBD3-A0B5-4038-BB91-A5061A1F8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960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7DEF-E84C-47C6-BE55-612AA5772A6A}" type="datetimeFigureOut">
              <a:rPr lang="en-US" smtClean="0"/>
              <a:t>12/16/2016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FBD3-A0B5-4038-BB91-A5061A1F8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045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7DEF-E84C-47C6-BE55-612AA5772A6A}" type="datetimeFigureOut">
              <a:rPr lang="en-US" smtClean="0"/>
              <a:t>12/16/2016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FBD3-A0B5-4038-BB91-A5061A1F8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192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7DEF-E84C-47C6-BE55-612AA5772A6A}" type="datetimeFigureOut">
              <a:rPr lang="en-US" smtClean="0"/>
              <a:t>12/16/2016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FBD3-A0B5-4038-BB91-A5061A1F8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845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7DEF-E84C-47C6-BE55-612AA5772A6A}" type="datetimeFigureOut">
              <a:rPr lang="en-US" smtClean="0"/>
              <a:t>12/16/2016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FBD3-A0B5-4038-BB91-A5061A1F8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520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7DEF-E84C-47C6-BE55-612AA5772A6A}" type="datetimeFigureOut">
              <a:rPr lang="en-US" smtClean="0"/>
              <a:t>12/16/2016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FBD3-A0B5-4038-BB91-A5061A1F8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921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A67DEF-E84C-47C6-BE55-612AA5772A6A}" type="datetimeFigureOut">
              <a:rPr lang="en-US" smtClean="0"/>
              <a:t>12/16/2016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9FBD3-A0B5-4038-BB91-A5061A1F8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145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0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3048000" y="1347365"/>
            <a:ext cx="327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/>
              <a:t>LECH. NO. 1: </a:t>
            </a:r>
            <a:r>
              <a:rPr lang="en-US" sz="2000" b="1" dirty="0" smtClean="0"/>
              <a:t>MODULATION</a:t>
            </a:r>
            <a:endParaRPr lang="en-US" sz="2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10" y="1981200"/>
            <a:ext cx="804862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3829050"/>
            <a:ext cx="8181975" cy="272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013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1295399"/>
            <a:ext cx="5791200" cy="1403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590800"/>
            <a:ext cx="6172200" cy="4142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154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54237"/>
            <a:ext cx="6629400" cy="4756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100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914400"/>
            <a:ext cx="4629150" cy="440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778" y="1938337"/>
            <a:ext cx="4631022" cy="248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878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1" y="1295400"/>
            <a:ext cx="6248399" cy="5489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78897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066800"/>
            <a:ext cx="6400800" cy="5399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47406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1457325"/>
            <a:ext cx="6476999" cy="2150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10" y="3810000"/>
            <a:ext cx="6449290" cy="2470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17764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371600"/>
            <a:ext cx="7001691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19990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990600" y="1314510"/>
            <a:ext cx="601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/>
              <a:t>LECH. NO. 3: </a:t>
            </a:r>
            <a:r>
              <a:rPr lang="en-US" sz="2000" b="1" dirty="0" smtClean="0"/>
              <a:t>DOUBLE SIDEBAND MODULATION (DSB)</a:t>
            </a:r>
            <a:endParaRPr lang="en-US" sz="2000" b="1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85963"/>
            <a:ext cx="7696200" cy="4399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6651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1371600"/>
            <a:ext cx="6892594" cy="4728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20378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133455"/>
            <a:ext cx="5943599" cy="5657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6031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1295400"/>
            <a:ext cx="8105775" cy="275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4191000"/>
            <a:ext cx="8124825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695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870" y="1447799"/>
            <a:ext cx="6680530" cy="2494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015" y="3962400"/>
            <a:ext cx="6859197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07621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47309"/>
            <a:ext cx="6705600" cy="5525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89394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294" y="1140383"/>
            <a:ext cx="6175705" cy="5567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6391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685800" y="1147310"/>
            <a:ext cx="7391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/>
              <a:t>LECH. NO. 4: </a:t>
            </a:r>
            <a:r>
              <a:rPr lang="en-US" sz="2000" b="1" dirty="0" smtClean="0"/>
              <a:t>A DOUBLE-BALANCED RING MODULATOR </a:t>
            </a:r>
            <a:endParaRPr lang="en-US" sz="2000" b="1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76400"/>
            <a:ext cx="6324600" cy="5066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89754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33455"/>
            <a:ext cx="7220667" cy="5463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32544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783" y="1600200"/>
            <a:ext cx="8142374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7124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175018"/>
            <a:ext cx="7543800" cy="5452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22617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624" y="1219200"/>
            <a:ext cx="7324576" cy="4973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53019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1371600"/>
            <a:ext cx="823706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86475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47309"/>
            <a:ext cx="7391400" cy="5462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0417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437" y="1905000"/>
            <a:ext cx="8153400" cy="420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3400" y="1147310"/>
            <a:ext cx="335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AMPLITUDE MODULATION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64293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609599" y="1219200"/>
            <a:ext cx="8073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/>
              <a:t>LECH. NO. 5: </a:t>
            </a:r>
            <a:r>
              <a:rPr lang="en-US" sz="2000" b="1" dirty="0" smtClean="0"/>
              <a:t>SINGLE SIDEBAND AND VESTIGIAL SIDEBAND-MODULATIONS </a:t>
            </a:r>
            <a:endParaRPr lang="en-US" sz="2000" b="1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872" y="1653946"/>
            <a:ext cx="5645728" cy="5123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22306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347788"/>
            <a:ext cx="6400800" cy="5307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7875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457" y="1600199"/>
            <a:ext cx="8126979" cy="3810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621151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95400"/>
            <a:ext cx="6871812" cy="5234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421222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83" y="1447800"/>
            <a:ext cx="7697387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362574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933" y="1168092"/>
            <a:ext cx="7228766" cy="5537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85792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045" y="1600200"/>
            <a:ext cx="819912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658715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7543800" cy="4856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27357970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95399"/>
            <a:ext cx="6781800" cy="5279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35674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447800" y="1225333"/>
            <a:ext cx="533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/>
              <a:t>LECH. NO. 6: </a:t>
            </a:r>
            <a:r>
              <a:rPr lang="en-US" sz="2000" b="1" dirty="0" smtClean="0"/>
              <a:t>DEMODULATION OF VSB SIGNALS</a:t>
            </a:r>
            <a:endParaRPr lang="en-US" sz="2000" b="1" dirty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909" y="1600200"/>
            <a:ext cx="5950485" cy="5181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2078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00163"/>
            <a:ext cx="8229600" cy="425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964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542" y="1510146"/>
            <a:ext cx="8370915" cy="3158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289397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833" y="1185863"/>
            <a:ext cx="6268167" cy="56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967055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05000"/>
            <a:ext cx="8507146" cy="3025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565" y="4930486"/>
            <a:ext cx="7658870" cy="632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58941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1447800"/>
            <a:ext cx="8680174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063848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1154237"/>
            <a:ext cx="8378494" cy="5234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272024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1371600"/>
            <a:ext cx="8606653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24174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95399"/>
            <a:ext cx="7620000" cy="5225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098362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1461655" y="1225333"/>
            <a:ext cx="533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/>
              <a:t>LECH. NO. </a:t>
            </a:r>
            <a:r>
              <a:rPr lang="en-US" sz="2000" b="1" u="sng" dirty="0" smtClean="0"/>
              <a:t>7: </a:t>
            </a:r>
            <a:r>
              <a:rPr lang="en-US" sz="2000" b="1" dirty="0" smtClean="0"/>
              <a:t>FREQUENCY MODULATION (FM)</a:t>
            </a:r>
            <a:endParaRPr lang="en-US" sz="20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54" y="1752599"/>
            <a:ext cx="7910945" cy="4906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204393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989867"/>
            <a:ext cx="6172199" cy="3640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" y="4495799"/>
            <a:ext cx="6749719" cy="2273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335159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281" y="990599"/>
            <a:ext cx="6186919" cy="5870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6087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6" y="1147310"/>
            <a:ext cx="7143750" cy="339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4181475"/>
            <a:ext cx="8143875" cy="229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58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578" y="1181945"/>
            <a:ext cx="7136822" cy="5481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267580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69391"/>
            <a:ext cx="8598571" cy="4164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947999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81946"/>
            <a:ext cx="8077200" cy="549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299087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" y="1249507"/>
            <a:ext cx="8907730" cy="4922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39497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154236"/>
            <a:ext cx="8948905" cy="463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301334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2" y="1147309"/>
            <a:ext cx="8104908" cy="5338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114818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4" y="1147310"/>
            <a:ext cx="6788726" cy="5690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888283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147310"/>
            <a:ext cx="7044996" cy="2654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87" y="3657600"/>
            <a:ext cx="6314698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96354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2" y="1147309"/>
            <a:ext cx="8844745" cy="5253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176281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19200"/>
            <a:ext cx="7543800" cy="1162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292" y="2286000"/>
            <a:ext cx="7495308" cy="2002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310" y="4267200"/>
            <a:ext cx="6449290" cy="2525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0569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63" y="1238250"/>
            <a:ext cx="8067675" cy="438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500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1190625"/>
            <a:ext cx="8712457" cy="498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904519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1600"/>
            <a:ext cx="9078686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171852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567" y="1219199"/>
            <a:ext cx="7200033" cy="5525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241710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6" y="1147310"/>
            <a:ext cx="8103506" cy="5329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825930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384" y="1147310"/>
            <a:ext cx="9006088" cy="5329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405407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4" y="1204480"/>
            <a:ext cx="8647085" cy="4815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04391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371600"/>
            <a:ext cx="7391400" cy="5250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305636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404" y="1600200"/>
            <a:ext cx="8686117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61655" y="1225333"/>
            <a:ext cx="533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/>
              <a:t>LECH. NO. </a:t>
            </a:r>
            <a:r>
              <a:rPr lang="en-US" sz="2000" b="1" u="sng" dirty="0"/>
              <a:t>8</a:t>
            </a:r>
            <a:r>
              <a:rPr lang="en-US" sz="2000" b="1" u="sng" dirty="0" smtClean="0"/>
              <a:t>: </a:t>
            </a:r>
            <a:r>
              <a:rPr lang="en-US" sz="2000" b="1" dirty="0" smtClean="0"/>
              <a:t>NARROW-BAND &amp; WIDE-BAND FM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31774691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65" y="1147310"/>
            <a:ext cx="8625964" cy="5329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832866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1198418"/>
            <a:ext cx="4952999" cy="561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2295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" y="1838325"/>
            <a:ext cx="4667250" cy="486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0" y="2652713"/>
            <a:ext cx="455295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879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1295400"/>
            <a:ext cx="8792737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6419184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" y="1147310"/>
            <a:ext cx="8245935" cy="5329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9997429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147310"/>
            <a:ext cx="6629399" cy="5529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25204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1447800"/>
            <a:ext cx="8565679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8669798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1147310"/>
            <a:ext cx="7719990" cy="5405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660717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08884"/>
            <a:ext cx="8852694" cy="3753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7202" y="1225333"/>
            <a:ext cx="82295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/>
              <a:t>LECH. NO. </a:t>
            </a:r>
            <a:r>
              <a:rPr lang="en-US" sz="2000" b="1" u="sng" dirty="0" smtClean="0"/>
              <a:t>9: </a:t>
            </a:r>
            <a:r>
              <a:rPr lang="en-US" sz="2000" b="1" dirty="0" smtClean="0"/>
              <a:t>GENERATION OF </a:t>
            </a:r>
            <a:r>
              <a:rPr lang="en-US" sz="2000" b="1" dirty="0" smtClean="0"/>
              <a:t>WIDE-BAND FM-SIGNAL (INDIRECT METHOD)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371362585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517" y="1295399"/>
            <a:ext cx="7828683" cy="5306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517666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168092"/>
            <a:ext cx="8305800" cy="553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761654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371599"/>
            <a:ext cx="8305800" cy="4907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086277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9200"/>
            <a:ext cx="898144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0493044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990600"/>
            <a:ext cx="5943600" cy="555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962400"/>
            <a:ext cx="4533900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3219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28" y="1295400"/>
            <a:ext cx="8642909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9213872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036" y="1191658"/>
            <a:ext cx="5985164" cy="5666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6308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1" y="214402"/>
            <a:ext cx="3962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Middle Technical University - Iraq</a:t>
            </a:r>
            <a:endParaRPr lang="ar-IQ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1495" y="210482"/>
            <a:ext cx="2971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IQ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الجامعة التقنية الوسـطى - العراق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2961"/>
            <a:ext cx="1104183" cy="984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838200" y="1147310"/>
            <a:ext cx="716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/>
              <a:t>LECH. NO. 2 </a:t>
            </a:r>
            <a:r>
              <a:rPr lang="en-US" sz="2000" b="1" dirty="0" smtClean="0"/>
              <a:t>GENERATION OF NORMAL AM SIGNALS</a:t>
            </a:r>
            <a:endParaRPr lang="en-US" sz="2000" b="1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524000"/>
            <a:ext cx="5562600" cy="5196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096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907</Words>
  <Application>Microsoft Office PowerPoint</Application>
  <PresentationFormat>On-screen Show (4:3)</PresentationFormat>
  <Paragraphs>172</Paragraphs>
  <Slides>81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81</vt:i4>
      </vt:variant>
    </vt:vector>
  </HeadingPairs>
  <TitlesOfParts>
    <vt:vector size="8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SACC - ANAS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tcb</dc:creator>
  <cp:lastModifiedBy>tcb</cp:lastModifiedBy>
  <cp:revision>18</cp:revision>
  <dcterms:created xsi:type="dcterms:W3CDTF">2016-12-06T15:51:13Z</dcterms:created>
  <dcterms:modified xsi:type="dcterms:W3CDTF">2016-12-16T13:27:12Z</dcterms:modified>
</cp:coreProperties>
</file>