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70" r:id="rId13"/>
    <p:sldId id="279" r:id="rId14"/>
    <p:sldId id="272" r:id="rId15"/>
    <p:sldId id="273" r:id="rId16"/>
    <p:sldId id="274" r:id="rId17"/>
    <p:sldId id="275" r:id="rId18"/>
    <p:sldId id="276" r:id="rId19"/>
    <p:sldId id="277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  <p:sldId id="306" r:id="rId47"/>
    <p:sldId id="314" r:id="rId48"/>
    <p:sldId id="315" r:id="rId49"/>
    <p:sldId id="316" r:id="rId50"/>
    <p:sldId id="326" r:id="rId51"/>
    <p:sldId id="319" r:id="rId52"/>
    <p:sldId id="320" r:id="rId53"/>
    <p:sldId id="321" r:id="rId54"/>
    <p:sldId id="322" r:id="rId55"/>
    <p:sldId id="323" r:id="rId56"/>
    <p:sldId id="324" r:id="rId57"/>
    <p:sldId id="325" r:id="rId58"/>
    <p:sldId id="327" r:id="rId59"/>
    <p:sldId id="328" r:id="rId60"/>
    <p:sldId id="329" r:id="rId61"/>
    <p:sldId id="330" r:id="rId62"/>
    <p:sldId id="331" r:id="rId63"/>
    <p:sldId id="332" r:id="rId64"/>
    <p:sldId id="333" r:id="rId65"/>
    <p:sldId id="334" r:id="rId66"/>
    <p:sldId id="335" r:id="rId67"/>
    <p:sldId id="336" r:id="rId68"/>
    <p:sldId id="337" r:id="rId69"/>
    <p:sldId id="338" r:id="rId70"/>
    <p:sldId id="339" r:id="rId71"/>
    <p:sldId id="340" r:id="rId72"/>
    <p:sldId id="341" r:id="rId73"/>
    <p:sldId id="342" r:id="rId74"/>
    <p:sldId id="343" r:id="rId75"/>
    <p:sldId id="344" r:id="rId76"/>
  </p:sldIdLst>
  <p:sldSz cx="12192000" cy="6858000"/>
  <p:notesSz cx="6858000" cy="9144000"/>
  <p:defaultTextStyle>
    <a:defPPr>
      <a:defRPr lang="ar-IQ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EEF8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2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382B6-E092-4678-AAC6-62A56A6CFF47}" type="datetimeFigureOut">
              <a:rPr lang="ar-IQ" smtClean="0"/>
              <a:t>19/03/1438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74BB6-D637-4CC5-A65F-2EE8D7FE9AB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8251891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382B6-E092-4678-AAC6-62A56A6CFF47}" type="datetimeFigureOut">
              <a:rPr lang="ar-IQ" smtClean="0"/>
              <a:t>19/03/1438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74BB6-D637-4CC5-A65F-2EE8D7FE9AB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3234655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382B6-E092-4678-AAC6-62A56A6CFF47}" type="datetimeFigureOut">
              <a:rPr lang="ar-IQ" smtClean="0"/>
              <a:t>19/03/1438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74BB6-D637-4CC5-A65F-2EE8D7FE9AB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069889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382B6-E092-4678-AAC6-62A56A6CFF47}" type="datetimeFigureOut">
              <a:rPr lang="ar-IQ" smtClean="0"/>
              <a:t>19/03/1438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74BB6-D637-4CC5-A65F-2EE8D7FE9AB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241685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382B6-E092-4678-AAC6-62A56A6CFF47}" type="datetimeFigureOut">
              <a:rPr lang="ar-IQ" smtClean="0"/>
              <a:t>19/03/1438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74BB6-D637-4CC5-A65F-2EE8D7FE9AB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201771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382B6-E092-4678-AAC6-62A56A6CFF47}" type="datetimeFigureOut">
              <a:rPr lang="ar-IQ" smtClean="0"/>
              <a:t>19/03/1438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74BB6-D637-4CC5-A65F-2EE8D7FE9AB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968090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382B6-E092-4678-AAC6-62A56A6CFF47}" type="datetimeFigureOut">
              <a:rPr lang="ar-IQ" smtClean="0"/>
              <a:t>19/03/1438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74BB6-D637-4CC5-A65F-2EE8D7FE9AB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426861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382B6-E092-4678-AAC6-62A56A6CFF47}" type="datetimeFigureOut">
              <a:rPr lang="ar-IQ" smtClean="0"/>
              <a:t>19/03/1438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74BB6-D637-4CC5-A65F-2EE8D7FE9AB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7236617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382B6-E092-4678-AAC6-62A56A6CFF47}" type="datetimeFigureOut">
              <a:rPr lang="ar-IQ" smtClean="0"/>
              <a:t>19/03/1438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74BB6-D637-4CC5-A65F-2EE8D7FE9AB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3374162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382B6-E092-4678-AAC6-62A56A6CFF47}" type="datetimeFigureOut">
              <a:rPr lang="ar-IQ" smtClean="0"/>
              <a:t>19/03/1438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74BB6-D637-4CC5-A65F-2EE8D7FE9AB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403225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382B6-E092-4678-AAC6-62A56A6CFF47}" type="datetimeFigureOut">
              <a:rPr lang="ar-IQ" smtClean="0"/>
              <a:t>19/03/1438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74BB6-D637-4CC5-A65F-2EE8D7FE9AB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857260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58000">
              <a:schemeClr val="accent1">
                <a:lumMod val="45000"/>
                <a:lumOff val="55000"/>
              </a:schemeClr>
            </a:gs>
            <a:gs pos="77000">
              <a:schemeClr val="accent1">
                <a:lumMod val="45000"/>
                <a:lumOff val="55000"/>
              </a:schemeClr>
            </a:gs>
            <a:gs pos="98000">
              <a:srgbClr val="E4EEF8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382B6-E092-4678-AAC6-62A56A6CFF47}" type="datetimeFigureOut">
              <a:rPr lang="ar-IQ" smtClean="0"/>
              <a:t>19/03/1438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D74BB6-D637-4CC5-A65F-2EE8D7FE9AB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06880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9.png"/><Relationship Id="rId7" Type="http://schemas.openxmlformats.org/officeDocument/2006/relationships/image" Target="../media/image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jp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9.png"/><Relationship Id="rId7" Type="http://schemas.openxmlformats.org/officeDocument/2006/relationships/image" Target="../media/image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jp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4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.jp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36.png"/><Relationship Id="rId7" Type="http://schemas.openxmlformats.org/officeDocument/2006/relationships/image" Target="../media/image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jp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.jpg"/><Relationship Id="rId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.jpg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46.png"/><Relationship Id="rId7" Type="http://schemas.openxmlformats.org/officeDocument/2006/relationships/image" Target="../media/image3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jp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50.png"/><Relationship Id="rId7" Type="http://schemas.openxmlformats.org/officeDocument/2006/relationships/image" Target="../media/image3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jp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54.png"/><Relationship Id="rId7" Type="http://schemas.openxmlformats.org/officeDocument/2006/relationships/image" Target="../media/image3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jp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58.png"/><Relationship Id="rId7" Type="http://schemas.openxmlformats.org/officeDocument/2006/relationships/image" Target="../media/image3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jp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4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.jpg"/><Relationship Id="rId4" Type="http://schemas.openxmlformats.org/officeDocument/2006/relationships/image" Target="../media/image6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65.png"/><Relationship Id="rId7" Type="http://schemas.openxmlformats.org/officeDocument/2006/relationships/image" Target="../media/image3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jp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7" Type="http://schemas.openxmlformats.org/officeDocument/2006/relationships/image" Target="../media/image4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.jpg"/><Relationship Id="rId4" Type="http://schemas.openxmlformats.org/officeDocument/2006/relationships/image" Target="../media/image7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7" Type="http://schemas.openxmlformats.org/officeDocument/2006/relationships/image" Target="../media/image4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.jpg"/><Relationship Id="rId4" Type="http://schemas.openxmlformats.org/officeDocument/2006/relationships/image" Target="../media/image7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75.png"/><Relationship Id="rId7" Type="http://schemas.openxmlformats.org/officeDocument/2006/relationships/image" Target="../media/image3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jp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jp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81.png"/><Relationship Id="rId7" Type="http://schemas.openxmlformats.org/officeDocument/2006/relationships/image" Target="../media/image3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jpg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jp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7" Type="http://schemas.openxmlformats.org/officeDocument/2006/relationships/image" Target="../media/image4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.jpg"/><Relationship Id="rId4" Type="http://schemas.openxmlformats.org/officeDocument/2006/relationships/image" Target="../media/image10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7" Type="http://schemas.openxmlformats.org/officeDocument/2006/relationships/image" Target="../media/image4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.jpg"/><Relationship Id="rId4" Type="http://schemas.openxmlformats.org/officeDocument/2006/relationships/image" Target="../media/image10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7" Type="http://schemas.openxmlformats.org/officeDocument/2006/relationships/image" Target="../media/image4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.jpg"/><Relationship Id="rId4" Type="http://schemas.openxmlformats.org/officeDocument/2006/relationships/image" Target="../media/image10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.jpg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jp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png"/><Relationship Id="rId3" Type="http://schemas.openxmlformats.org/officeDocument/2006/relationships/image" Target="../media/image112.png"/><Relationship Id="rId7" Type="http://schemas.openxmlformats.org/officeDocument/2006/relationships/image" Target="../media/image116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5.png"/><Relationship Id="rId11" Type="http://schemas.openxmlformats.org/officeDocument/2006/relationships/image" Target="../media/image4.png"/><Relationship Id="rId5" Type="http://schemas.openxmlformats.org/officeDocument/2006/relationships/image" Target="../media/image114.png"/><Relationship Id="rId10" Type="http://schemas.openxmlformats.org/officeDocument/2006/relationships/image" Target="../media/image3.png"/><Relationship Id="rId4" Type="http://schemas.openxmlformats.org/officeDocument/2006/relationships/image" Target="../media/image113.png"/><Relationship Id="rId9" Type="http://schemas.openxmlformats.org/officeDocument/2006/relationships/image" Target="../media/image1.jp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7" Type="http://schemas.openxmlformats.org/officeDocument/2006/relationships/image" Target="../media/image4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.jpg"/><Relationship Id="rId4" Type="http://schemas.openxmlformats.org/officeDocument/2006/relationships/image" Target="../media/image12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7" Type="http://schemas.openxmlformats.org/officeDocument/2006/relationships/image" Target="../media/image4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.jpg"/><Relationship Id="rId4" Type="http://schemas.openxmlformats.org/officeDocument/2006/relationships/image" Target="../media/image12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7" Type="http://schemas.openxmlformats.org/officeDocument/2006/relationships/image" Target="../media/image4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.jpg"/><Relationship Id="rId4" Type="http://schemas.openxmlformats.org/officeDocument/2006/relationships/image" Target="../media/image12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jp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7" Type="http://schemas.openxmlformats.org/officeDocument/2006/relationships/image" Target="../media/image4.pn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.jpg"/><Relationship Id="rId4" Type="http://schemas.openxmlformats.org/officeDocument/2006/relationships/image" Target="../media/image13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7" Type="http://schemas.openxmlformats.org/officeDocument/2006/relationships/image" Target="../media/image4.png"/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.jpg"/><Relationship Id="rId4" Type="http://schemas.openxmlformats.org/officeDocument/2006/relationships/image" Target="../media/image13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.jpg"/><Relationship Id="rId4" Type="http://schemas.openxmlformats.org/officeDocument/2006/relationships/image" Target="../media/image1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jp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jp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jp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jp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7" Type="http://schemas.openxmlformats.org/officeDocument/2006/relationships/image" Target="../media/image4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.jpg"/><Relationship Id="rId4" Type="http://schemas.openxmlformats.org/officeDocument/2006/relationships/image" Target="../media/image152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7" Type="http://schemas.openxmlformats.org/officeDocument/2006/relationships/image" Target="../media/image4.png"/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.jpg"/><Relationship Id="rId4" Type="http://schemas.openxmlformats.org/officeDocument/2006/relationships/image" Target="../media/image15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5.png"/><Relationship Id="rId7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jp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jp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jp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png"/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jp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0.png"/><Relationship Id="rId7" Type="http://schemas.openxmlformats.org/officeDocument/2006/relationships/image" Target="../media/image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jp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.jp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10683" y="1122363"/>
            <a:ext cx="9144000" cy="3730479"/>
          </a:xfrm>
          <a:blipFill dpi="0" rotWithShape="1">
            <a:blip r:embed="rId2">
              <a:alphaModFix amt="20000"/>
            </a:blip>
            <a:srcRect/>
            <a:stretch>
              <a:fillRect l="3000" t="4000" b="2000"/>
            </a:stretch>
          </a:blipFill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dirty="0" smtClean="0"/>
              <a:t>ELECTRONIC/1</a:t>
            </a:r>
            <a:r>
              <a:rPr lang="en-US" dirty="0"/>
              <a:t/>
            </a:r>
            <a:br>
              <a:rPr lang="en-US" dirty="0"/>
            </a:br>
            <a:r>
              <a:rPr lang="en-US" sz="3200" dirty="0" smtClean="0"/>
              <a:t>Scientific </a:t>
            </a:r>
            <a:r>
              <a:rPr lang="en-US" sz="3200" dirty="0"/>
              <a:t>Degree: </a:t>
            </a:r>
            <a:r>
              <a:rPr lang="en-US" sz="3200" dirty="0" err="1" smtClean="0"/>
              <a:t>Basheer</a:t>
            </a:r>
            <a:r>
              <a:rPr lang="en-US" sz="3200" dirty="0" smtClean="0"/>
              <a:t> </a:t>
            </a:r>
            <a:r>
              <a:rPr lang="en-US" sz="3200" dirty="0" err="1" smtClean="0"/>
              <a:t>Yousif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College / </a:t>
            </a:r>
            <a:r>
              <a:rPr lang="en-US" sz="3200" dirty="0" smtClean="0"/>
              <a:t>Engineering </a:t>
            </a:r>
            <a:r>
              <a:rPr lang="en-US" sz="3200" dirty="0" err="1" smtClean="0"/>
              <a:t>Technicl</a:t>
            </a:r>
            <a:r>
              <a:rPr lang="en-US" sz="3200" dirty="0" smtClean="0"/>
              <a:t> </a:t>
            </a:r>
            <a:r>
              <a:rPr lang="en-US" sz="3200" dirty="0" err="1" smtClean="0"/>
              <a:t>Uneversity</a:t>
            </a:r>
            <a:r>
              <a:rPr lang="en-US" sz="3200" dirty="0" smtClean="0"/>
              <a:t> /Baghdad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Official </a:t>
            </a:r>
            <a:r>
              <a:rPr lang="en-US" sz="3200" dirty="0" err="1" smtClean="0"/>
              <a:t>Email:bashermohson@yahoo.com</a:t>
            </a:r>
            <a:r>
              <a:rPr lang="en-US" dirty="0"/>
              <a:t/>
            </a:r>
            <a:br>
              <a:rPr lang="en-US" dirty="0"/>
            </a:br>
            <a:endParaRPr lang="ar-IQ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397" y="112236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10973970" y="983765"/>
            <a:ext cx="792000" cy="79200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en-US" sz="1200" b="1" dirty="0"/>
              <a:t>College/</a:t>
            </a:r>
          </a:p>
          <a:p>
            <a:pPr algn="ctr"/>
            <a:r>
              <a:rPr lang="en-US" sz="1200" b="1" dirty="0"/>
              <a:t>Institute</a:t>
            </a:r>
          </a:p>
          <a:p>
            <a:pPr algn="ctr"/>
            <a:r>
              <a:rPr lang="en-US" sz="1200" b="1" dirty="0"/>
              <a:t>Logo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81970" y="1974758"/>
            <a:ext cx="576000" cy="682810"/>
          </a:xfrm>
          <a:prstGeom prst="rect">
            <a:avLst/>
          </a:prstGeom>
          <a:ln>
            <a:solidFill>
              <a:schemeClr val="tx2"/>
            </a:solidFill>
          </a:ln>
        </p:spPr>
      </p:pic>
      <p:sp>
        <p:nvSpPr>
          <p:cNvPr id="7" name="TextBox 6"/>
          <p:cNvSpPr txBox="1"/>
          <p:nvPr/>
        </p:nvSpPr>
        <p:spPr>
          <a:xfrm rot="5400000">
            <a:off x="9670653" y="4260128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554397" y="2383870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9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554394" y="2916301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0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554394" y="3452804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1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589122" y="3989307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2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594070" y="4521738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3" name="TextBox 2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14" name="Picture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1970" y="1963829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829" y="789797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5053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999" y="771589"/>
            <a:ext cx="8495764" cy="411684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8281" y="4979886"/>
            <a:ext cx="10089239" cy="148289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3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5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TextBox 16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1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TextBox 22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5" name="Picture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39181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8385" y="1158708"/>
            <a:ext cx="3047123" cy="43152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8385" y="2015220"/>
            <a:ext cx="9926236" cy="7373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8385" y="2833870"/>
            <a:ext cx="9777814" cy="172867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8385" y="4643895"/>
            <a:ext cx="9619893" cy="125928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5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7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8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TextBox 18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1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3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4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5" name="TextBox 24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7" name="Picture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57651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8385" y="1158708"/>
            <a:ext cx="3047123" cy="43152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8385" y="2015220"/>
            <a:ext cx="9926236" cy="7373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8385" y="2833870"/>
            <a:ext cx="9777814" cy="172867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8385" y="4643895"/>
            <a:ext cx="9619893" cy="125928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5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7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8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TextBox 18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1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3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4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5" name="TextBox 24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7" name="Picture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61742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999" y="854588"/>
            <a:ext cx="9599585" cy="180482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2736420"/>
            <a:ext cx="9599584" cy="80976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9155" y="3576979"/>
            <a:ext cx="8500913" cy="324261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5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6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8" name="TextBox 17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1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2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4" name="TextBox 23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6" name="Picture 3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16872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999" y="1169787"/>
            <a:ext cx="1249282" cy="28001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3998" y="1648497"/>
            <a:ext cx="9545139" cy="77892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1523998" y="2630587"/>
            <a:ext cx="1361905" cy="28571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3999" y="3023461"/>
            <a:ext cx="9545138" cy="87934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8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TextBox 19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4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5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6" name="TextBox 25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8" name="Picture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62296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1000" y="783997"/>
            <a:ext cx="2239327" cy="33201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6482" y="1204419"/>
            <a:ext cx="9327000" cy="212591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8177" y="3330336"/>
            <a:ext cx="6104762" cy="350476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5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7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8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TextBox 18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1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3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4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5" name="TextBox 24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7" name="Picture 3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7131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8895" y="1348143"/>
            <a:ext cx="2274311" cy="30205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8894" y="1819544"/>
            <a:ext cx="9282077" cy="203752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8894" y="3989307"/>
            <a:ext cx="9282077" cy="207189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5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6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8" name="TextBox 17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1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2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4" name="TextBox 23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6" name="Picture 3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13254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942" y="1010090"/>
            <a:ext cx="9628878" cy="17207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942" y="2994872"/>
            <a:ext cx="1514286" cy="37142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0942" y="3513294"/>
            <a:ext cx="9628878" cy="143733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10494" y="5122315"/>
            <a:ext cx="9589325" cy="132618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8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TextBox 19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4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5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6" name="TextBox 25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8" name="Picture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66717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067" y="978794"/>
            <a:ext cx="9569712" cy="140507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2067" y="2496574"/>
            <a:ext cx="9069774" cy="98084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8857" y="4237149"/>
            <a:ext cx="3076036" cy="108182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10293" y="3536555"/>
            <a:ext cx="5481548" cy="291342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5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7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8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TextBox 18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1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3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4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5" name="TextBox 24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7" name="Picture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80758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893" y="938845"/>
            <a:ext cx="3577319" cy="36351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8893" y="1496897"/>
            <a:ext cx="9656634" cy="141736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8893" y="3110493"/>
            <a:ext cx="9656634" cy="97345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38893" y="4214307"/>
            <a:ext cx="9656634" cy="199792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8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TextBox 19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4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5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6" name="TextBox 25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8" name="Picture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14691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9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0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1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2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3" name="TextBox 2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3999" y="1601079"/>
            <a:ext cx="4892756" cy="43875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3096" y="2383870"/>
            <a:ext cx="9698871" cy="2954058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9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30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31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32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33" name="TextBox 32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35" name="Picture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66847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0791" y="1165541"/>
            <a:ext cx="3319418" cy="33675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670" y="1692441"/>
            <a:ext cx="9830647" cy="142511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0791" y="3356399"/>
            <a:ext cx="2843334" cy="30013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8942" y="3775558"/>
            <a:ext cx="9818307" cy="185251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5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7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8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TextBox 18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1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3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4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5" name="TextBox 24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7" name="Picture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58180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090" y="673678"/>
            <a:ext cx="1848545" cy="28883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362" y="1016423"/>
            <a:ext cx="9475786" cy="281882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7601" y="3889159"/>
            <a:ext cx="7304762" cy="269523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5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6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8" name="TextBox 17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1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2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4" name="TextBox 23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6" name="Picture 3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1433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3099" y="970435"/>
            <a:ext cx="2126772" cy="29032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3099" y="1450744"/>
            <a:ext cx="9235909" cy="169055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3099" y="3208635"/>
            <a:ext cx="9235909" cy="162472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0162" y="4875166"/>
            <a:ext cx="9208845" cy="171965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8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TextBox 19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4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5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6" name="TextBox 25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8" name="Picture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6084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466" y="4226579"/>
            <a:ext cx="3326810" cy="29957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7466" y="1089831"/>
            <a:ext cx="8187496" cy="239364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7466" y="4746738"/>
            <a:ext cx="9663216" cy="104297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5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7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8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TextBox 18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1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3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4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5" name="TextBox 24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7" name="Picture 3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82461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9120" y="1015239"/>
            <a:ext cx="3268333" cy="26610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9120" y="1308382"/>
            <a:ext cx="9186279" cy="238843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1772" y="3932379"/>
            <a:ext cx="9163627" cy="229698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5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6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8" name="TextBox 17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1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2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4" name="TextBox 23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6" name="Picture 3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82310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448" y="1065237"/>
            <a:ext cx="9371068" cy="195333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4448" y="3901437"/>
            <a:ext cx="3450474" cy="77359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5783" y="3096335"/>
            <a:ext cx="2733509" cy="334095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23135" y="3366301"/>
            <a:ext cx="2767051" cy="303549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5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7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8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TextBox 18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1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3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4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5" name="TextBox 24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7" name="Picture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53142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7411" y="1453122"/>
            <a:ext cx="4672571" cy="35731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1765" y="2269482"/>
            <a:ext cx="9105917" cy="326664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3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5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TextBox 16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1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TextBox 22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5" name="Picture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6239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1006" y="1145870"/>
            <a:ext cx="3011783" cy="52838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3999" y="1863218"/>
            <a:ext cx="9381916" cy="62291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3999" y="2759158"/>
            <a:ext cx="2919212" cy="27060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1006" y="3199417"/>
            <a:ext cx="9377519" cy="307841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5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7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8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TextBox 18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1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3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4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5" name="TextBox 24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7" name="Picture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45438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0966" y="1092689"/>
            <a:ext cx="8138031" cy="334661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1417" y="4821084"/>
            <a:ext cx="9854688" cy="89713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3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5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TextBox 16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1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TextBox 22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5" name="Picture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34701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999" y="1340567"/>
            <a:ext cx="2833353" cy="33381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9249" y="2009260"/>
            <a:ext cx="9081465" cy="333708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3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5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TextBox 16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1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TextBox 22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5" name="Picture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7505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6990" y="1129604"/>
            <a:ext cx="3327832" cy="384213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 rot="5400000">
            <a:off x="9670653" y="4260128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554397" y="2383870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3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554394" y="2916301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554394" y="3452804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5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589122" y="3989307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594070" y="4521738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TextBox 16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19" name="Picture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1970" y="1963829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4829" y="789797"/>
            <a:ext cx="1072425" cy="1080000"/>
          </a:xfrm>
          <a:prstGeom prst="rect">
            <a:avLst/>
          </a:prstGeom>
          <a:ln>
            <a:noFill/>
          </a:ln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397" y="112236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447606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554397" y="2383870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5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554394" y="2916301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6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554394" y="3452804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7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589122" y="3989307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8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594070" y="4521738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9" name="TextBox 8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1777" y="2038449"/>
            <a:ext cx="7396769" cy="3278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3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5659" y="1118270"/>
            <a:ext cx="2481331" cy="30721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4665" y="1575263"/>
            <a:ext cx="9470633" cy="472265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3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5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TextBox 16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1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TextBox 22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5" name="Picture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93693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0376" y="1399078"/>
            <a:ext cx="8699212" cy="393444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3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5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TextBox 16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1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TextBox 22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5" name="Picture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11918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999" y="1250912"/>
            <a:ext cx="2753868" cy="32697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3999" y="1707138"/>
            <a:ext cx="9641984" cy="392943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3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5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TextBox 16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1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TextBox 22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5" name="Picture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13691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111" y="1153964"/>
            <a:ext cx="10703198" cy="229884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3209" y="3510377"/>
            <a:ext cx="9124792" cy="334762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5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6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8" name="TextBox 17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1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2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4" name="TextBox 23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6" name="Picture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79702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999" y="1545466"/>
            <a:ext cx="2374216" cy="36714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2279560"/>
            <a:ext cx="9639910" cy="342903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5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6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8" name="TextBox 17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1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2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4" name="TextBox 23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6" name="Picture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31361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8895" y="746510"/>
            <a:ext cx="2238095" cy="37142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8895" y="1117939"/>
            <a:ext cx="10130962" cy="291265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7889" y="3677804"/>
            <a:ext cx="4657143" cy="334285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5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6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8" name="TextBox 17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1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2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4" name="TextBox 23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6" name="Picture 3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73199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2595" y="1081825"/>
            <a:ext cx="9801572" cy="300975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2595" y="4521738"/>
            <a:ext cx="2094549" cy="35045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2595" y="4971738"/>
            <a:ext cx="9846699" cy="114050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5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6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8" name="TextBox 17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1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2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4" name="TextBox 23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6" name="Picture 3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13423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5033" y="1064549"/>
            <a:ext cx="9330214" cy="292527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5034" y="4053696"/>
            <a:ext cx="9564748" cy="231102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3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5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TextBox 16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1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TextBox 22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5" name="Picture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89125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599" y="1372822"/>
            <a:ext cx="10256816" cy="112619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6599" y="3045683"/>
            <a:ext cx="2946632" cy="32061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6599" y="3590567"/>
            <a:ext cx="10134417" cy="241240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5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6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8" name="TextBox 17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1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2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4" name="TextBox 23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6" name="Picture 3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4108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123" y="747487"/>
            <a:ext cx="9934501" cy="169358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7911" y="2508420"/>
            <a:ext cx="9912101" cy="203189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0393" y="4607666"/>
            <a:ext cx="9995295" cy="204054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5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7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8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TextBox 18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1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3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4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5" name="TextBox 24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7" name="Picture 3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08903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0736" y="1585266"/>
            <a:ext cx="1740193" cy="31994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5068" y="2115124"/>
            <a:ext cx="10059870" cy="240661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3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5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TextBox 16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1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TextBox 22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5" name="Picture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95401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2164" y="733893"/>
            <a:ext cx="2885714" cy="59047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3999" y="1378128"/>
            <a:ext cx="9515126" cy="256524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6493" y="3997129"/>
            <a:ext cx="1612523" cy="265058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29899" y="4022968"/>
            <a:ext cx="1860083" cy="217177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89982" y="4606734"/>
            <a:ext cx="1500580" cy="156224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07930" y="4214307"/>
            <a:ext cx="2535398" cy="178724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65157" y="6371276"/>
            <a:ext cx="6503846" cy="33019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7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8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0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1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TextBox 21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4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5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6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7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8" name="TextBox 27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30" name="Picture 3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83754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2568" y="1300078"/>
            <a:ext cx="5504111" cy="328033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3117" y="889537"/>
            <a:ext cx="4612593" cy="37544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3999" y="4505105"/>
            <a:ext cx="8166151" cy="220038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5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6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8" name="TextBox 17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1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2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4" name="TextBox 23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6" name="Picture 3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17241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8359" y="1245654"/>
            <a:ext cx="2450909" cy="36373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8359" y="2138581"/>
            <a:ext cx="8838830" cy="300361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5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7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8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TextBox 18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1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3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4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5" name="TextBox 24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7" name="Picture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57500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798" y="1009938"/>
            <a:ext cx="1415768" cy="26339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2">
                <a:lumMod val="60000"/>
                <a:lumOff val="4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403798" y="1349040"/>
            <a:ext cx="6137769" cy="44664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3798" y="1942243"/>
            <a:ext cx="6373693" cy="439565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5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8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TextBox 19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4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5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6" name="TextBox 25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8" name="Picture 3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72623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834" y="1558345"/>
            <a:ext cx="9907129" cy="336755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3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5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TextBox 16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1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TextBox 22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5" name="Picture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4364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581" y="1161671"/>
            <a:ext cx="1632075" cy="30551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1581" y="1764406"/>
            <a:ext cx="8765794" cy="62972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8166" y="2543285"/>
            <a:ext cx="9139338" cy="242845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5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6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8" name="TextBox 17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1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2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4" name="TextBox 23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6" name="Picture 3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10041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3376" y="1226064"/>
            <a:ext cx="2228571" cy="36190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3999" y="1671076"/>
            <a:ext cx="9285731" cy="463646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5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6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8" name="TextBox 17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1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2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4" name="TextBox 23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6" name="Picture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35492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1871" y="958717"/>
            <a:ext cx="1360869" cy="37293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1871" y="1495294"/>
            <a:ext cx="8561231" cy="47562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0984" y="2066072"/>
            <a:ext cx="10502944" cy="415479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5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7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8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TextBox 18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1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3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4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5" name="TextBox 24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7" name="Picture 3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5606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2664" y="701745"/>
            <a:ext cx="3609524" cy="32381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0459" y="1043288"/>
            <a:ext cx="8531537" cy="129879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0459" y="2323650"/>
            <a:ext cx="8531537" cy="483771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5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6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8" name="TextBox 17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1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2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4" name="TextBox 23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6" name="Picture 3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46426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210" y="1191649"/>
            <a:ext cx="1191080" cy="37957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200" y="1847776"/>
            <a:ext cx="10533646" cy="143389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9652" y="3821675"/>
            <a:ext cx="10533646" cy="174324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5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6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8" name="TextBox 17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1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2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4" name="TextBox 23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6" name="Picture 3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4681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999" y="774289"/>
            <a:ext cx="8780710" cy="509847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3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5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TextBox 16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1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TextBox 22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5" name="Picture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6546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5427" y="1083024"/>
            <a:ext cx="9056417" cy="411655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3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5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TextBox 16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1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TextBox 22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5" name="Picture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66535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282" y="999187"/>
            <a:ext cx="9335036" cy="466751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3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5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TextBox 16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1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TextBox 22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5" name="Picture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09922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581" y="681412"/>
            <a:ext cx="8362301" cy="323223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7919" y="3805859"/>
            <a:ext cx="7285714" cy="339047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3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5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TextBox 16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1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TextBox 22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5" name="Picture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16786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9404" y="680134"/>
            <a:ext cx="7979430" cy="466456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3999" y="5344700"/>
            <a:ext cx="6916420" cy="15133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3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5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TextBox 16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1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TextBox 22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5" name="Picture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04592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4609" y="881130"/>
            <a:ext cx="8919887" cy="411687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6692" y="5198997"/>
            <a:ext cx="8645318" cy="100862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3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5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TextBox 16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1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TextBox 22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5" name="Picture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417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5" y="1146220"/>
            <a:ext cx="9279820" cy="47394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3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5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TextBox 16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1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TextBox 22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5" name="Picture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8689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944" y="710912"/>
            <a:ext cx="7571428" cy="342857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9453" y="3129567"/>
            <a:ext cx="5700311" cy="372843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3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5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TextBox 16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1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TextBox 22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5" name="Picture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76731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9654" y="1023358"/>
            <a:ext cx="3169948" cy="50922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9654" y="1635618"/>
            <a:ext cx="8960542" cy="209496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9654" y="3954001"/>
            <a:ext cx="8960542" cy="179868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5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6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8" name="TextBox 17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1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2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4" name="TextBox 23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6" name="Picture 3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31545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0664" y="1044006"/>
            <a:ext cx="9881254" cy="202116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3999" y="3398265"/>
            <a:ext cx="4500862" cy="331156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2270" y="3233643"/>
            <a:ext cx="2876190" cy="347619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5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6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8" name="TextBox 17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1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2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4" name="TextBox 23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6" name="Picture 3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0546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2457" y="1170347"/>
            <a:ext cx="9858562" cy="166352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2457" y="3029399"/>
            <a:ext cx="9858562" cy="73939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2457" y="3902804"/>
            <a:ext cx="9056688" cy="61056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22457" y="4647380"/>
            <a:ext cx="9396166" cy="130100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8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TextBox 19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4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5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6" name="TextBox 25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8" name="Picture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7320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798" y="760677"/>
            <a:ext cx="8198487" cy="382596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1898" y="4586638"/>
            <a:ext cx="7914286" cy="2200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3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5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TextBox 16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1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TextBox 22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5" name="Picture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88861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016" y="801398"/>
            <a:ext cx="9519217" cy="605660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3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5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TextBox 16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1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TextBox 22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5" name="Picture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75412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9150" y="834740"/>
            <a:ext cx="10088482" cy="354825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9150" y="4636395"/>
            <a:ext cx="8440948" cy="163779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3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5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TextBox 16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1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TextBox 22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5" name="Picture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02457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0099" y="807351"/>
            <a:ext cx="5695101" cy="574090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5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6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8" name="TextBox 17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1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2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4" name="TextBox 23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6" name="Picture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9587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358281" y="1100683"/>
            <a:ext cx="5991542" cy="77924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1229311" y="2162986"/>
            <a:ext cx="8947247" cy="320750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3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5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TextBox 16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1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TextBox 22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5" name="Picture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3384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457" y="1550706"/>
            <a:ext cx="9621160" cy="385842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3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5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TextBox 16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1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TextBox 22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5" name="Picture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44401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3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5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TextBox 16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1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TextBox 22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5" name="Picture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11282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3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5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TextBox 16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1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TextBox 22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5" name="Picture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89636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3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5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TextBox 16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1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TextBox 22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5" name="Picture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2984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3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5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TextBox 16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1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TextBox 22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5" name="Picture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33321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2877" y="991673"/>
            <a:ext cx="10160532" cy="5030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946265" y="1171977"/>
            <a:ext cx="321971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3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5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TextBox 16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1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TextBox 22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5" name="Picture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66402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3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5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TextBox 16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1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TextBox 22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5" name="Picture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07853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3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5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TextBox 16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1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TextBox 22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5" name="Picture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4540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3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5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TextBox 16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1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TextBox 22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5" name="Picture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39292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3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5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TextBox 16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1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TextBox 22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5" name="Picture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0987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3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5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TextBox 16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1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TextBox 22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5" name="Picture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26567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000">
              <a:schemeClr val="accent1">
                <a:lumMod val="5000"/>
                <a:lumOff val="95000"/>
              </a:schemeClr>
            </a:gs>
            <a:gs pos="53000">
              <a:schemeClr val="accent1">
                <a:lumMod val="45000"/>
                <a:lumOff val="55000"/>
              </a:schemeClr>
            </a:gs>
            <a:gs pos="77000">
              <a:schemeClr val="accent1">
                <a:lumMod val="45000"/>
                <a:lumOff val="55000"/>
              </a:schemeClr>
            </a:gs>
            <a:gs pos="98000">
              <a:srgbClr val="E4EEF8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3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4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5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TextBox 16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1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TextBox 22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5" name="Picture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13952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biLevel thresh="75000"/>
          </a:blip>
          <a:stretch>
            <a:fillRect/>
          </a:stretch>
        </p:blipFill>
        <p:spPr>
          <a:xfrm>
            <a:off x="1324655" y="1359615"/>
            <a:ext cx="2304762" cy="35238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4655" y="1776781"/>
            <a:ext cx="8948878" cy="116783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4655" y="3074241"/>
            <a:ext cx="8948878" cy="137268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24655" y="4588363"/>
            <a:ext cx="8948878" cy="136463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7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8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0" name="TextBox 19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3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4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5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6" name="TextBox 25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8" name="Picture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34384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1616" y="1197736"/>
            <a:ext cx="9758516" cy="80939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1616" y="2392199"/>
            <a:ext cx="9524406" cy="54338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9517" y="3404391"/>
            <a:ext cx="9516505" cy="161983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123" y="79173"/>
            <a:ext cx="1224000" cy="109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5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6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17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215632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8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220580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19" name="TextBox 18"/>
          <p:cNvSpPr txBox="1"/>
          <p:nvPr/>
        </p:nvSpPr>
        <p:spPr>
          <a:xfrm rot="5400000">
            <a:off x="10108539" y="3603301"/>
            <a:ext cx="3480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Lecturer: Basher Yousef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Official Email: 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bashermohson@yahoo.com </a:t>
            </a:r>
            <a:endParaRPr lang="ar-IQ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Action Button: Go Home 7">
            <a:hlinkClick r:id="" action="ppaction://hlinkshowjump?jump=firstslide" highlightClick="1"/>
          </p:cNvPr>
          <p:cNvSpPr/>
          <p:nvPr/>
        </p:nvSpPr>
        <p:spPr>
          <a:xfrm>
            <a:off x="180907" y="1379319"/>
            <a:ext cx="450000" cy="450000"/>
          </a:xfrm>
          <a:prstGeom prst="actionButtonHo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1" name="Action Button: Go to Beginning 8">
            <a:hlinkClick r:id="" action="ppaction://hlinkshowjump?jump=firstslide" highlightClick="1"/>
          </p:cNvPr>
          <p:cNvSpPr/>
          <p:nvPr/>
        </p:nvSpPr>
        <p:spPr>
          <a:xfrm>
            <a:off x="180904" y="1911750"/>
            <a:ext cx="450000" cy="450000"/>
          </a:xfrm>
          <a:prstGeom prst="actionButtonBeginning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2" name="Action Button: Go Back or Previous 9">
            <a:hlinkClick r:id="" action="ppaction://hlinkshowjump?jump=previousslide" highlightClick="1"/>
          </p:cNvPr>
          <p:cNvSpPr/>
          <p:nvPr/>
        </p:nvSpPr>
        <p:spPr>
          <a:xfrm>
            <a:off x="180904" y="2448253"/>
            <a:ext cx="450000" cy="4500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dirty="0"/>
          </a:p>
        </p:txBody>
      </p:sp>
      <p:sp>
        <p:nvSpPr>
          <p:cNvPr id="23" name="Action Button: Go Forward or Next 10">
            <a:hlinkClick r:id="" action="ppaction://hlinkshowjump?jump=nextslide" highlightClick="1"/>
          </p:cNvPr>
          <p:cNvSpPr/>
          <p:nvPr/>
        </p:nvSpPr>
        <p:spPr>
          <a:xfrm>
            <a:off x="164116" y="2984756"/>
            <a:ext cx="450000" cy="4500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4" name="Action Button: Go to End 11">
            <a:hlinkClick r:id="" action="ppaction://hlinkshowjump?jump=lastslide" highlightClick="1"/>
          </p:cNvPr>
          <p:cNvSpPr/>
          <p:nvPr/>
        </p:nvSpPr>
        <p:spPr>
          <a:xfrm>
            <a:off x="169064" y="3517187"/>
            <a:ext cx="450000" cy="450000"/>
          </a:xfrm>
          <a:prstGeom prst="actionButtonE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  <p:sp>
        <p:nvSpPr>
          <p:cNvPr id="25" name="TextBox 24"/>
          <p:cNvSpPr txBox="1"/>
          <p:nvPr/>
        </p:nvSpPr>
        <p:spPr>
          <a:xfrm>
            <a:off x="1523999" y="249247"/>
            <a:ext cx="44659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Technical University - Iraq</a:t>
            </a:r>
            <a:endParaRPr lang="ar-IQ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877878" y="218469"/>
            <a:ext cx="37901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IQ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الجامعة التقنية الوسـطى - العراق</a:t>
            </a:r>
          </a:p>
        </p:txBody>
      </p:sp>
      <p:pic>
        <p:nvPicPr>
          <p:cNvPr id="27" name="Picture 3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9856" y="1307002"/>
            <a:ext cx="576000" cy="74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967" y="170912"/>
            <a:ext cx="1072425" cy="10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9090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712</TotalTime>
  <Words>1446</Words>
  <Application>Microsoft Office PowerPoint</Application>
  <PresentationFormat>Widescreen</PresentationFormat>
  <Paragraphs>307</Paragraphs>
  <Slides>75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75</vt:i4>
      </vt:variant>
    </vt:vector>
  </HeadingPairs>
  <TitlesOfParts>
    <vt:vector size="80" baseType="lpstr">
      <vt:lpstr>Arial</vt:lpstr>
      <vt:lpstr>Calibri</vt:lpstr>
      <vt:lpstr>Calibri Light</vt:lpstr>
      <vt:lpstr>Times New Roman</vt:lpstr>
      <vt:lpstr>Office Theme</vt:lpstr>
      <vt:lpstr>ELECTRONIC/1 Scientific Degree: Basheer Yousif College / Engineering Technicl Uneversity /Baghdad Official Email:bashermohson@yahoo.com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This PC</dc:creator>
  <cp:lastModifiedBy>DR.Ahmed Saker 2o1O</cp:lastModifiedBy>
  <cp:revision>50</cp:revision>
  <dcterms:created xsi:type="dcterms:W3CDTF">2016-10-11T06:14:10Z</dcterms:created>
  <dcterms:modified xsi:type="dcterms:W3CDTF">2016-12-18T08:30:07Z</dcterms:modified>
</cp:coreProperties>
</file>